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media/audio1.wav" ContentType="audio/wav"/>
  <Override PartName="/ppt/media/audio2.wav" ContentType="audio/wav"/>
  <Override PartName="/ppt/media/audio3.wav" ContentType="audio/wav"/>
  <Override PartName="/ppt/media/audio4.wav" ContentType="audio/wav"/>
  <Override PartName="/ppt/media/audio5.wav" ContentType="audio/wav"/>
  <Override PartName="/ppt/media/audio6.wav" ContentType="audio/wav"/>
  <Override PartName="/ppt/media/audio7.wav" ContentType="audio/wav"/>
  <Override PartName="/ppt/media/audio8.wav" ContentType="audio/wav"/>
  <Override PartName="/ppt/media/audio9.wav" ContentType="audio/wav"/>
  <Override PartName="/ppt/media/audio10.wav" ContentType="audio/wav"/>
  <Override PartName="/ppt/media/audio11.wav" ContentType="audio/wav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1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61838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8" d="100"/>
          <a:sy n="38" d="100"/>
        </p:scale>
        <p:origin x="1744" y="528"/>
      </p:cViewPr>
      <p:guideLst>
        <p:guide orient="horz" pos="2160"/>
        <p:guide pos="38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audio1.wav>
</file>

<file path=ppt/media/audio10.wav>
</file>

<file path=ppt/media/audio1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png>
</file>

<file path=ppt/media/image7.png>
</file>

<file path=ppt/media/image8.jpeg>
</file>

<file path=ppt/media/image9.png>
</file>

<file path=ppt/media/media1.wav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138" y="2130427"/>
            <a:ext cx="10337562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4276" y="3886200"/>
            <a:ext cx="8513287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02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7332" y="274640"/>
            <a:ext cx="2736414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92" y="274640"/>
            <a:ext cx="800654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3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702" y="4406901"/>
            <a:ext cx="1033756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02" y="2906715"/>
            <a:ext cx="1033756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75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92" y="1600202"/>
            <a:ext cx="537147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2268" y="1600202"/>
            <a:ext cx="537147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12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093" y="1535113"/>
            <a:ext cx="537359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093" y="2174875"/>
            <a:ext cx="537359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8047" y="1535113"/>
            <a:ext cx="537570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8047" y="2174875"/>
            <a:ext cx="537570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078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21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0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94" y="273050"/>
            <a:ext cx="4001161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4941" y="273052"/>
            <a:ext cx="679880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94" y="1435102"/>
            <a:ext cx="4001161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71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805" y="4800601"/>
            <a:ext cx="729710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3805" y="612775"/>
            <a:ext cx="729710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3805" y="5367339"/>
            <a:ext cx="729710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5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092" y="1600202"/>
            <a:ext cx="1094565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F44B2-5578-4704-8F68-1BD4D3E39CCE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DA2CB-B986-4887-A629-7595CF66B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55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.wav"/><Relationship Id="rId7" Type="http://schemas.openxmlformats.org/officeDocument/2006/relationships/image" Target="../media/image1.jpeg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4.png"/><Relationship Id="rId5" Type="http://schemas.openxmlformats.org/officeDocument/2006/relationships/audio" Target="../media/media2.m4a"/><Relationship Id="rId10" Type="http://schemas.microsoft.com/office/2007/relationships/hdphoto" Target="../media/hdphoto1.wdp"/><Relationship Id="rId4" Type="http://schemas.microsoft.com/office/2007/relationships/media" Target="../media/media2.m4a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7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audio" Target="../media/audio4.wav"/><Relationship Id="rId7" Type="http://schemas.openxmlformats.org/officeDocument/2006/relationships/image" Target="../media/image2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8.jpeg"/><Relationship Id="rId4" Type="http://schemas.openxmlformats.org/officeDocument/2006/relationships/audio" Target="../media/audio8.wav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audio" Target="../media/audio4.wav"/><Relationship Id="rId7" Type="http://schemas.openxmlformats.org/officeDocument/2006/relationships/image" Target="../media/image3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5.jpeg"/><Relationship Id="rId4" Type="http://schemas.openxmlformats.org/officeDocument/2006/relationships/audio" Target="../media/audio6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9.wav"/><Relationship Id="rId7" Type="http://schemas.openxmlformats.org/officeDocument/2006/relationships/image" Target="../media/image3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27.pn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7" Type="http://schemas.openxmlformats.org/officeDocument/2006/relationships/image" Target="../media/image3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0.png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0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5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5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04" y="285390"/>
            <a:ext cx="11007307" cy="6191610"/>
          </a:xfrm>
          <a:prstGeom prst="rect">
            <a:avLst/>
          </a:prstGeom>
        </p:spPr>
      </p:pic>
      <p:pic>
        <p:nvPicPr>
          <p:cNvPr id="2" name="Morning-Light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bmkLst>
                    <p14:bmk name="Bookmark 1" time="8588.415000000001"/>
                  </p14:bmkLst>
                </p14:media>
              </p:ext>
            </p:extLst>
          </p:nvPr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52238" y="6477000"/>
            <a:ext cx="152400" cy="152400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BC637727-C6FA-6A85-B353-914FE5FA08C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5654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000"/>
    </mc:Choice>
    <mc:Fallback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0">
                <p:cTn id="1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37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620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19" y="8482"/>
            <a:ext cx="11905986" cy="669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28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oosh_low_long01-9875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81" y="0"/>
            <a:ext cx="12161838" cy="684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7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cinematic-tunnel-reverb-woosh-148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620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9" y="8483"/>
            <a:ext cx="12447852" cy="70019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78" y="-211634"/>
            <a:ext cx="11770519" cy="662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6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cinematic-tunnel-reverb-woosh-148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wind-blow-14128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2"/>
            <a:ext cx="12041454" cy="67733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8" y="-82781"/>
            <a:ext cx="12329319" cy="66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33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cinematic-tunnel-reverb-woosh-148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086331_woosh-slide-in-2-longer-8713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620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19" y="8482"/>
            <a:ext cx="11905986" cy="6697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35" y="-26122"/>
            <a:ext cx="12193753" cy="678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59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earance-effect-673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earance-effect-673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" y="43925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681" y="-32276"/>
            <a:ext cx="11905986" cy="6697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681" y="-104235"/>
            <a:ext cx="12161838" cy="684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64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086331_woosh-slide-in-2-longer-8713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086331_woosh-slide-in-2-longer-8713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481" y="8483"/>
            <a:ext cx="12329319" cy="693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33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mpact-629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815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1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cinematic-tunnel-reverb-woosh-148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04" y="285390"/>
            <a:ext cx="11007307" cy="61916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919" y="106680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infantasia-691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76918" cy="65447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9" y="45191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9711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 vol="24000"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user-interface-zoom-out-2620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9" y="8482"/>
            <a:ext cx="11364119" cy="63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9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user-interface-zoom-out-2620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19" y="8482"/>
            <a:ext cx="11499587" cy="646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28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user-interface-zoom-out-2620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84103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" y="118541"/>
            <a:ext cx="11770521" cy="662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25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fast-small-sweep-transition-16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19" y="179931"/>
            <a:ext cx="11567319" cy="650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96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cinematic-tunnel-reverb-woosh-148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76918" cy="6620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5" y="151358"/>
            <a:ext cx="11499586" cy="646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44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low-whoosh-11824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6183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35" y="-28575"/>
            <a:ext cx="12041452" cy="67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28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086331_woosh-slide-in-2-longer-8713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482"/>
            <a:ext cx="12176919" cy="6849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3"/>
            <a:ext cx="12176918" cy="6544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081" y="0"/>
            <a:ext cx="11770519" cy="662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13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ixkit-air-woosh-1489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low-whoosh-11824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</TotalTime>
  <Words>0</Words>
  <Application>Microsoft Office PowerPoint</Application>
  <PresentationFormat>Custom</PresentationFormat>
  <Paragraphs>0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CB006885</cp:lastModifiedBy>
  <cp:revision>44</cp:revision>
  <dcterms:created xsi:type="dcterms:W3CDTF">2023-07-31T11:16:37Z</dcterms:created>
  <dcterms:modified xsi:type="dcterms:W3CDTF">2024-10-14T11:31:33Z</dcterms:modified>
</cp:coreProperties>
</file>

<file path=docProps/thumbnail.jpeg>
</file>